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48" autoAdjust="0"/>
    <p:restoredTop sz="94660"/>
  </p:normalViewPr>
  <p:slideViewPr>
    <p:cSldViewPr snapToGrid="0">
      <p:cViewPr varScale="1">
        <p:scale>
          <a:sx n="163" d="100"/>
          <a:sy n="163" d="100"/>
        </p:scale>
        <p:origin x="264" y="1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462562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888930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565128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51366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564308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24752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75260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491656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9892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329669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329038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2AC452-BF7B-403E-AE12-E1DF5B817512}" type="datetimeFigureOut">
              <a:rPr lang="de-DE" smtClean="0"/>
              <a:t>03.05.2022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ED0399-7812-45D5-BB7D-5647540C93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97901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Grafi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84120" y="999437"/>
            <a:ext cx="2438400" cy="5375148"/>
          </a:xfrm>
          <a:prstGeom prst="rect">
            <a:avLst/>
          </a:prstGeom>
        </p:spPr>
      </p:pic>
      <p:sp>
        <p:nvSpPr>
          <p:cNvPr id="30" name="Rectangle 59"/>
          <p:cNvSpPr>
            <a:spLocks noChangeArrowheads="1"/>
          </p:cNvSpPr>
          <p:nvPr/>
        </p:nvSpPr>
        <p:spPr bwMode="auto">
          <a:xfrm>
            <a:off x="2707219" y="3230399"/>
            <a:ext cx="84960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7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31" name="Line 60"/>
          <p:cNvSpPr>
            <a:spLocks noChangeShapeType="1"/>
          </p:cNvSpPr>
          <p:nvPr/>
        </p:nvSpPr>
        <p:spPr bwMode="auto">
          <a:xfrm>
            <a:off x="2824647" y="3322732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2" name="Rectangle 59"/>
          <p:cNvSpPr>
            <a:spLocks noChangeArrowheads="1"/>
          </p:cNvSpPr>
          <p:nvPr/>
        </p:nvSpPr>
        <p:spPr bwMode="auto">
          <a:xfrm>
            <a:off x="2707219" y="3456625"/>
            <a:ext cx="84960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4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33" name="Line 60"/>
          <p:cNvSpPr>
            <a:spLocks noChangeShapeType="1"/>
          </p:cNvSpPr>
          <p:nvPr/>
        </p:nvSpPr>
        <p:spPr bwMode="auto">
          <a:xfrm>
            <a:off x="2824647" y="3548958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4" name="Rectangle 59"/>
          <p:cNvSpPr>
            <a:spLocks noChangeArrowheads="1"/>
          </p:cNvSpPr>
          <p:nvPr/>
        </p:nvSpPr>
        <p:spPr bwMode="auto">
          <a:xfrm>
            <a:off x="2622261" y="2959223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16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35" name="Line 60"/>
          <p:cNvSpPr>
            <a:spLocks noChangeShapeType="1"/>
          </p:cNvSpPr>
          <p:nvPr/>
        </p:nvSpPr>
        <p:spPr bwMode="auto">
          <a:xfrm>
            <a:off x="2824647" y="3018215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6" name="Rectangle 59"/>
          <p:cNvSpPr>
            <a:spLocks noChangeArrowheads="1"/>
          </p:cNvSpPr>
          <p:nvPr/>
        </p:nvSpPr>
        <p:spPr bwMode="auto">
          <a:xfrm>
            <a:off x="2622261" y="2842633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17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37" name="Line 60"/>
          <p:cNvSpPr>
            <a:spLocks noChangeShapeType="1"/>
          </p:cNvSpPr>
          <p:nvPr/>
        </p:nvSpPr>
        <p:spPr bwMode="auto">
          <a:xfrm>
            <a:off x="2824647" y="2949255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8" name="Rectangle 59"/>
          <p:cNvSpPr>
            <a:spLocks noChangeArrowheads="1"/>
          </p:cNvSpPr>
          <p:nvPr/>
        </p:nvSpPr>
        <p:spPr bwMode="auto">
          <a:xfrm>
            <a:off x="2537301" y="1824991"/>
            <a:ext cx="25487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105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39" name="Line 60"/>
          <p:cNvSpPr>
            <a:spLocks noChangeShapeType="1"/>
          </p:cNvSpPr>
          <p:nvPr/>
        </p:nvSpPr>
        <p:spPr bwMode="auto">
          <a:xfrm>
            <a:off x="2824647" y="1916990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0" name="Rectangle 59"/>
          <p:cNvSpPr>
            <a:spLocks noChangeArrowheads="1"/>
          </p:cNvSpPr>
          <p:nvPr/>
        </p:nvSpPr>
        <p:spPr bwMode="auto">
          <a:xfrm>
            <a:off x="2622261" y="2007270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rPr>
              <a:t>78</a:t>
            </a:r>
          </a:p>
        </p:txBody>
      </p:sp>
      <p:sp>
        <p:nvSpPr>
          <p:cNvPr id="41" name="Line 60"/>
          <p:cNvSpPr>
            <a:spLocks noChangeShapeType="1"/>
          </p:cNvSpPr>
          <p:nvPr/>
        </p:nvSpPr>
        <p:spPr bwMode="auto">
          <a:xfrm>
            <a:off x="2824647" y="2099269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2" name="Line 60"/>
          <p:cNvSpPr>
            <a:spLocks noChangeShapeType="1"/>
          </p:cNvSpPr>
          <p:nvPr/>
        </p:nvSpPr>
        <p:spPr bwMode="auto">
          <a:xfrm>
            <a:off x="2824647" y="2273766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3" name="Rectangle 59"/>
          <p:cNvSpPr>
            <a:spLocks noChangeArrowheads="1"/>
          </p:cNvSpPr>
          <p:nvPr/>
        </p:nvSpPr>
        <p:spPr bwMode="auto">
          <a:xfrm>
            <a:off x="2622261" y="2391642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rPr>
              <a:t>45</a:t>
            </a:r>
          </a:p>
        </p:txBody>
      </p:sp>
      <p:sp>
        <p:nvSpPr>
          <p:cNvPr id="44" name="Line 60"/>
          <p:cNvSpPr>
            <a:spLocks noChangeShapeType="1"/>
          </p:cNvSpPr>
          <p:nvPr/>
        </p:nvSpPr>
        <p:spPr bwMode="auto">
          <a:xfrm>
            <a:off x="2824647" y="2483641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5" name="Rectangle 59"/>
          <p:cNvSpPr>
            <a:spLocks noChangeArrowheads="1"/>
          </p:cNvSpPr>
          <p:nvPr/>
        </p:nvSpPr>
        <p:spPr bwMode="auto">
          <a:xfrm>
            <a:off x="2622261" y="2566494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34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46" name="Line 60"/>
          <p:cNvSpPr>
            <a:spLocks noChangeShapeType="1"/>
          </p:cNvSpPr>
          <p:nvPr/>
        </p:nvSpPr>
        <p:spPr bwMode="auto">
          <a:xfrm>
            <a:off x="2824647" y="2658493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7" name="Rectangle 59"/>
          <p:cNvSpPr>
            <a:spLocks noChangeArrowheads="1"/>
          </p:cNvSpPr>
          <p:nvPr/>
        </p:nvSpPr>
        <p:spPr bwMode="auto">
          <a:xfrm>
            <a:off x="2622261" y="2181433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rPr>
              <a:t>55</a:t>
            </a:r>
          </a:p>
        </p:txBody>
      </p:sp>
      <p:sp>
        <p:nvSpPr>
          <p:cNvPr id="48" name="Rectangle 59"/>
          <p:cNvSpPr>
            <a:spLocks noChangeArrowheads="1"/>
          </p:cNvSpPr>
          <p:nvPr/>
        </p:nvSpPr>
        <p:spPr bwMode="auto">
          <a:xfrm>
            <a:off x="2754978" y="5714134"/>
            <a:ext cx="84960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7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49" name="Line 60"/>
          <p:cNvSpPr>
            <a:spLocks noChangeShapeType="1"/>
          </p:cNvSpPr>
          <p:nvPr/>
        </p:nvSpPr>
        <p:spPr bwMode="auto">
          <a:xfrm>
            <a:off x="2872406" y="5806467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0" name="Rectangle 59"/>
          <p:cNvSpPr>
            <a:spLocks noChangeArrowheads="1"/>
          </p:cNvSpPr>
          <p:nvPr/>
        </p:nvSpPr>
        <p:spPr bwMode="auto">
          <a:xfrm>
            <a:off x="2754978" y="5940360"/>
            <a:ext cx="84960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4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51" name="Line 60"/>
          <p:cNvSpPr>
            <a:spLocks noChangeShapeType="1"/>
          </p:cNvSpPr>
          <p:nvPr/>
        </p:nvSpPr>
        <p:spPr bwMode="auto">
          <a:xfrm>
            <a:off x="2872406" y="6032693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2" name="Rectangle 59"/>
          <p:cNvSpPr>
            <a:spLocks noChangeArrowheads="1"/>
          </p:cNvSpPr>
          <p:nvPr/>
        </p:nvSpPr>
        <p:spPr bwMode="auto">
          <a:xfrm>
            <a:off x="2670020" y="5473438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16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53" name="Line 60"/>
          <p:cNvSpPr>
            <a:spLocks noChangeShapeType="1"/>
          </p:cNvSpPr>
          <p:nvPr/>
        </p:nvSpPr>
        <p:spPr bwMode="auto">
          <a:xfrm>
            <a:off x="2872406" y="5532430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4" name="Rectangle 59"/>
          <p:cNvSpPr>
            <a:spLocks noChangeArrowheads="1"/>
          </p:cNvSpPr>
          <p:nvPr/>
        </p:nvSpPr>
        <p:spPr bwMode="auto">
          <a:xfrm>
            <a:off x="2670020" y="5356848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17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55" name="Line 60"/>
          <p:cNvSpPr>
            <a:spLocks noChangeShapeType="1"/>
          </p:cNvSpPr>
          <p:nvPr/>
        </p:nvSpPr>
        <p:spPr bwMode="auto">
          <a:xfrm>
            <a:off x="2872406" y="5463470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6" name="Rectangle 59"/>
          <p:cNvSpPr>
            <a:spLocks noChangeArrowheads="1"/>
          </p:cNvSpPr>
          <p:nvPr/>
        </p:nvSpPr>
        <p:spPr bwMode="auto">
          <a:xfrm>
            <a:off x="2585060" y="4308726"/>
            <a:ext cx="25487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105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57" name="Line 60"/>
          <p:cNvSpPr>
            <a:spLocks noChangeShapeType="1"/>
          </p:cNvSpPr>
          <p:nvPr/>
        </p:nvSpPr>
        <p:spPr bwMode="auto">
          <a:xfrm>
            <a:off x="2872406" y="4400725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8" name="Rectangle 59"/>
          <p:cNvSpPr>
            <a:spLocks noChangeArrowheads="1"/>
          </p:cNvSpPr>
          <p:nvPr/>
        </p:nvSpPr>
        <p:spPr bwMode="auto">
          <a:xfrm>
            <a:off x="2670020" y="4521485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rPr>
              <a:t>78</a:t>
            </a:r>
          </a:p>
        </p:txBody>
      </p:sp>
      <p:sp>
        <p:nvSpPr>
          <p:cNvPr id="59" name="Line 60"/>
          <p:cNvSpPr>
            <a:spLocks noChangeShapeType="1"/>
          </p:cNvSpPr>
          <p:nvPr/>
        </p:nvSpPr>
        <p:spPr bwMode="auto">
          <a:xfrm>
            <a:off x="2872406" y="4613484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0" name="Line 60"/>
          <p:cNvSpPr>
            <a:spLocks noChangeShapeType="1"/>
          </p:cNvSpPr>
          <p:nvPr/>
        </p:nvSpPr>
        <p:spPr bwMode="auto">
          <a:xfrm>
            <a:off x="2872406" y="4787981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1" name="Rectangle 59"/>
          <p:cNvSpPr>
            <a:spLocks noChangeArrowheads="1"/>
          </p:cNvSpPr>
          <p:nvPr/>
        </p:nvSpPr>
        <p:spPr bwMode="auto">
          <a:xfrm>
            <a:off x="2670020" y="4905857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rPr>
              <a:t>45</a:t>
            </a:r>
          </a:p>
        </p:txBody>
      </p:sp>
      <p:sp>
        <p:nvSpPr>
          <p:cNvPr id="62" name="Line 60"/>
          <p:cNvSpPr>
            <a:spLocks noChangeShapeType="1"/>
          </p:cNvSpPr>
          <p:nvPr/>
        </p:nvSpPr>
        <p:spPr bwMode="auto">
          <a:xfrm>
            <a:off x="2872406" y="4997856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3" name="Rectangle 59"/>
          <p:cNvSpPr>
            <a:spLocks noChangeArrowheads="1"/>
          </p:cNvSpPr>
          <p:nvPr/>
        </p:nvSpPr>
        <p:spPr bwMode="auto">
          <a:xfrm>
            <a:off x="2670020" y="5034989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34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64" name="Line 60"/>
          <p:cNvSpPr>
            <a:spLocks noChangeShapeType="1"/>
          </p:cNvSpPr>
          <p:nvPr/>
        </p:nvSpPr>
        <p:spPr bwMode="auto">
          <a:xfrm>
            <a:off x="2872406" y="5126988"/>
            <a:ext cx="125999" cy="0"/>
          </a:xfrm>
          <a:prstGeom prst="line">
            <a:avLst/>
          </a:prstGeom>
          <a:noFill/>
          <a:ln w="1270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5" name="Rectangle 59"/>
          <p:cNvSpPr>
            <a:spLocks noChangeArrowheads="1"/>
          </p:cNvSpPr>
          <p:nvPr/>
        </p:nvSpPr>
        <p:spPr bwMode="auto">
          <a:xfrm>
            <a:off x="2670020" y="4695648"/>
            <a:ext cx="16991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rPr>
              <a:t>55</a:t>
            </a:r>
          </a:p>
        </p:txBody>
      </p:sp>
      <p:sp>
        <p:nvSpPr>
          <p:cNvPr id="66" name="Rectangle 10"/>
          <p:cNvSpPr>
            <a:spLocks noChangeArrowheads="1"/>
          </p:cNvSpPr>
          <p:nvPr/>
        </p:nvSpPr>
        <p:spPr bwMode="auto">
          <a:xfrm>
            <a:off x="4963226" y="3238768"/>
            <a:ext cx="36708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AICD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67" name="Rectangle 12"/>
          <p:cNvSpPr>
            <a:spLocks noChangeArrowheads="1"/>
          </p:cNvSpPr>
          <p:nvPr/>
        </p:nvSpPr>
        <p:spPr bwMode="auto">
          <a:xfrm>
            <a:off x="4963226" y="3024434"/>
            <a:ext cx="695703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C100-His</a:t>
            </a:r>
            <a:r>
              <a:rPr kumimoji="0" lang="de-DE" altLang="de-DE" sz="1200" b="0" i="0" u="none" strike="noStrike" cap="none" normalizeH="0" baseline="-2500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6</a:t>
            </a:r>
            <a:endParaRPr kumimoji="0" lang="de-DE" altLang="de-DE" sz="1200" b="0" i="0" u="none" strike="noStrike" cap="none" normalizeH="0" baseline="-2500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68" name="Rectangle 10"/>
          <p:cNvSpPr>
            <a:spLocks noChangeArrowheads="1"/>
          </p:cNvSpPr>
          <p:nvPr/>
        </p:nvSpPr>
        <p:spPr bwMode="auto">
          <a:xfrm>
            <a:off x="4963226" y="5914770"/>
            <a:ext cx="19075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A</a:t>
            </a:r>
            <a:r>
              <a:rPr kumimoji="0" lang="el-GR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β</a:t>
            </a:r>
            <a:endParaRPr kumimoji="0" lang="de-DE" altLang="de-DE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69" name="Rectangle 12"/>
          <p:cNvSpPr>
            <a:spLocks noChangeArrowheads="1"/>
          </p:cNvSpPr>
          <p:nvPr/>
        </p:nvSpPr>
        <p:spPr bwMode="auto">
          <a:xfrm>
            <a:off x="4963226" y="5507739"/>
            <a:ext cx="695703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C100-His</a:t>
            </a:r>
            <a:r>
              <a:rPr kumimoji="0" lang="de-DE" altLang="de-DE" sz="1200" b="0" i="0" u="none" strike="noStrike" cap="none" normalizeH="0" baseline="-2500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6</a:t>
            </a:r>
            <a:endParaRPr kumimoji="0" lang="de-DE" altLang="de-DE" sz="1200" b="0" i="0" u="none" strike="noStrike" cap="none" normalizeH="0" baseline="-2500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70" name="Rectangle 9"/>
          <p:cNvSpPr>
            <a:spLocks noChangeArrowheads="1"/>
          </p:cNvSpPr>
          <p:nvPr/>
        </p:nvSpPr>
        <p:spPr bwMode="auto">
          <a:xfrm>
            <a:off x="4726770" y="803923"/>
            <a:ext cx="698909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de-DE" altLang="de-DE" sz="1000" dirty="0" smtClean="0">
                <a:solidFill>
                  <a:srgbClr val="000000"/>
                </a:solidFill>
                <a:cs typeface="Arial" panose="020B0604020202020204" pitchFamily="34" charset="0"/>
              </a:rPr>
              <a:t>GSI </a:t>
            </a:r>
            <a:r>
              <a:rPr kumimoji="0" lang="de-DE" altLang="de-DE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rPr>
              <a:t>(20 µM)</a:t>
            </a:r>
          </a:p>
        </p:txBody>
      </p:sp>
      <p:sp>
        <p:nvSpPr>
          <p:cNvPr id="71" name="Rectangle 13"/>
          <p:cNvSpPr>
            <a:spLocks noChangeArrowheads="1"/>
          </p:cNvSpPr>
          <p:nvPr/>
        </p:nvSpPr>
        <p:spPr bwMode="auto">
          <a:xfrm rot="16200000">
            <a:off x="4262879" y="621540"/>
            <a:ext cx="540212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MRK-560</a:t>
            </a:r>
            <a:endParaRPr kumimoji="0" lang="de-DE" altLang="de-DE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72" name="Rectangle 14"/>
          <p:cNvSpPr>
            <a:spLocks noChangeArrowheads="1"/>
          </p:cNvSpPr>
          <p:nvPr/>
        </p:nvSpPr>
        <p:spPr bwMode="auto">
          <a:xfrm rot="16200000">
            <a:off x="3115732" y="606673"/>
            <a:ext cx="572273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L-685,458</a:t>
            </a:r>
            <a:endParaRPr kumimoji="0" lang="de-DE" altLang="de-DE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73" name="Rectangle 16"/>
          <p:cNvSpPr>
            <a:spLocks noChangeArrowheads="1"/>
          </p:cNvSpPr>
          <p:nvPr/>
        </p:nvSpPr>
        <p:spPr bwMode="auto">
          <a:xfrm rot="16200000">
            <a:off x="3819807" y="611957"/>
            <a:ext cx="578685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LY411575</a:t>
            </a:r>
            <a:endParaRPr kumimoji="0" lang="de-DE" altLang="de-DE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74" name="Rectangle 17"/>
          <p:cNvSpPr>
            <a:spLocks noChangeArrowheads="1"/>
          </p:cNvSpPr>
          <p:nvPr/>
        </p:nvSpPr>
        <p:spPr bwMode="auto">
          <a:xfrm rot="16200000">
            <a:off x="3425823" y="669570"/>
            <a:ext cx="426399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III-31-C</a:t>
            </a:r>
            <a:endParaRPr kumimoji="0" lang="de-DE" altLang="de-DE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75" name="Rectangle 18"/>
          <p:cNvSpPr>
            <a:spLocks noChangeArrowheads="1"/>
          </p:cNvSpPr>
          <p:nvPr/>
        </p:nvSpPr>
        <p:spPr bwMode="auto">
          <a:xfrm rot="16200000">
            <a:off x="3693099" y="706164"/>
            <a:ext cx="341440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DAPT</a:t>
            </a:r>
            <a:endParaRPr kumimoji="0" lang="de-DE" altLang="de-DE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76" name="Rectangle 19"/>
          <p:cNvSpPr>
            <a:spLocks noChangeArrowheads="1"/>
          </p:cNvSpPr>
          <p:nvPr/>
        </p:nvSpPr>
        <p:spPr bwMode="auto">
          <a:xfrm rot="16200000">
            <a:off x="4006345" y="578656"/>
            <a:ext cx="636393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000" b="0" i="0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Begacestat</a:t>
            </a:r>
            <a:endParaRPr kumimoji="0" lang="de-DE" altLang="de-DE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77" name="Textfeld 136">
            <a:extLst>
              <a:ext uri="{FF2B5EF4-FFF2-40B4-BE49-F238E27FC236}">
                <a16:creationId xmlns:a16="http://schemas.microsoft.com/office/drawing/2014/main" id="{8546375A-82AF-304F-8909-4178E5FF3C46}"/>
              </a:ext>
            </a:extLst>
          </p:cNvPr>
          <p:cNvSpPr txBox="1"/>
          <p:nvPr/>
        </p:nvSpPr>
        <p:spPr>
          <a:xfrm>
            <a:off x="3048885" y="746682"/>
            <a:ext cx="260008" cy="24622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de-DE"/>
            </a:defPPr>
            <a:lvl1pPr marL="0" algn="l" defTabSz="725851" rtl="0" eaLnBrk="1" latinLnBrk="0" hangingPunct="1">
              <a:defRPr sz="1429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62925" algn="l" defTabSz="725851" rtl="0" eaLnBrk="1" latinLnBrk="0" hangingPunct="1">
              <a:defRPr sz="1429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25851" algn="l" defTabSz="725851" rtl="0" eaLnBrk="1" latinLnBrk="0" hangingPunct="1">
              <a:defRPr sz="1429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88776" algn="l" defTabSz="725851" rtl="0" eaLnBrk="1" latinLnBrk="0" hangingPunct="1">
              <a:defRPr sz="1429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451701" algn="l" defTabSz="725851" rtl="0" eaLnBrk="1" latinLnBrk="0" hangingPunct="1">
              <a:defRPr sz="1429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814627" algn="l" defTabSz="725851" rtl="0" eaLnBrk="1" latinLnBrk="0" hangingPunct="1">
              <a:defRPr sz="1429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177552" algn="l" defTabSz="725851" rtl="0" eaLnBrk="1" latinLnBrk="0" hangingPunct="1">
              <a:defRPr sz="1429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40478" algn="l" defTabSz="725851" rtl="0" eaLnBrk="1" latinLnBrk="0" hangingPunct="1">
              <a:defRPr sz="1429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03403" algn="l" defTabSz="725851" rtl="0" eaLnBrk="1" latinLnBrk="0" hangingPunct="1">
              <a:defRPr sz="1429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sz="1000" dirty="0">
                <a:latin typeface="Arial"/>
                <a:cs typeface="Arial"/>
              </a:rPr>
              <a:t>−</a:t>
            </a:r>
          </a:p>
        </p:txBody>
      </p:sp>
      <p:sp>
        <p:nvSpPr>
          <p:cNvPr id="78" name="Rechteck 77"/>
          <p:cNvSpPr/>
          <p:nvPr/>
        </p:nvSpPr>
        <p:spPr>
          <a:xfrm>
            <a:off x="2983114" y="2981244"/>
            <a:ext cx="1670948" cy="61187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de-DE"/>
          </a:p>
        </p:txBody>
      </p:sp>
      <p:sp>
        <p:nvSpPr>
          <p:cNvPr id="79" name="Rechteck 78"/>
          <p:cNvSpPr/>
          <p:nvPr/>
        </p:nvSpPr>
        <p:spPr>
          <a:xfrm>
            <a:off x="2997998" y="5478718"/>
            <a:ext cx="1670948" cy="62071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de-DE"/>
          </a:p>
        </p:txBody>
      </p:sp>
      <p:sp>
        <p:nvSpPr>
          <p:cNvPr id="80" name="Textfeld 30"/>
          <p:cNvSpPr txBox="1"/>
          <p:nvPr/>
        </p:nvSpPr>
        <p:spPr>
          <a:xfrm>
            <a:off x="2496574" y="1565487"/>
            <a:ext cx="343364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sz="7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538494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36</Words>
  <Application>Microsoft Office PowerPoint</Application>
  <PresentationFormat>Breitbild</PresentationFormat>
  <Paragraphs>31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Feilen, Lukas /DZNE</dc:creator>
  <cp:lastModifiedBy>Feilen, Lukas /DZNE</cp:lastModifiedBy>
  <cp:revision>15</cp:revision>
  <dcterms:created xsi:type="dcterms:W3CDTF">2022-01-07T11:19:36Z</dcterms:created>
  <dcterms:modified xsi:type="dcterms:W3CDTF">2022-05-03T07:20:52Z</dcterms:modified>
</cp:coreProperties>
</file>

<file path=docProps/thumbnail.jpeg>
</file>